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O! Doamne, morţii Tu Te-ai dat,</a:t>
            </a:r>
            <a:br/>
            <a:r>
              <a:t>Şi ne-ai scăpat din greu păcat,</a:t>
            </a:r>
            <a:br/>
            <a:r>
              <a:t>Ca noi să fim ai Tăi în veci:</a:t>
            </a:r>
            <a:br/>
            <a:r>
              <a:t>Să trăim pentru Tine!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Doamne, câtă iubire</a:t>
            </a:r>
            <a:br/>
            <a:r>
              <a:t>Ne-ai dovedit pe cruce,</a:t>
            </a:r>
            <a:br/>
            <a:r>
              <a:t>Când, răstignit sus pe Golgota,</a:t>
            </a:r>
            <a:br/>
            <a:r>
              <a:t>Mureai pentru păcate!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Doamne, câtă iubire</a:t>
            </a:r>
            <a:br/>
            <a:r>
              <a:t>Ne-ai dovedit pe cruce,</a:t>
            </a:r>
            <a:br/>
            <a:r>
              <a:t>Când, răstignit sus pe Golgota,</a:t>
            </a:r>
            <a:br/>
            <a:r>
              <a:t>Mureai pentru păcate!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Atât de mult Tu ne-ai iubit,</a:t>
            </a:r>
            <a:br/>
            <a:r>
              <a:t>Că viaţa pentru noi Ţi-ai dat!</a:t>
            </a:r>
            <a:br/>
            <a:r>
              <a:t>O! de-am putea răspunde noi</a:t>
            </a:r>
            <a:br/>
            <a:r>
              <a:t>La iubirea Ta mare!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Doamne, câtă iubire</a:t>
            </a:r>
            <a:br/>
            <a:r>
              <a:t>Ne-ai dovedit pe cruce,</a:t>
            </a:r>
            <a:br/>
            <a:r>
              <a:t>Când, răstignit sus pe Golgota,</a:t>
            </a:r>
            <a:br/>
            <a:r>
              <a:t>Mureai pentru păcate!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O! fă-ne să Te preţuim</a:t>
            </a:r>
            <a:br/>
            <a:r>
              <a:t>Pe Tine Însuţi tot mai mult!</a:t>
            </a:r>
            <a:br/>
            <a:r>
              <a:t>Să facem totul numai din</a:t>
            </a:r>
            <a:br/>
            <a:r>
              <a:t>Dragoste pentru Tine!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Doamne, câtă iubire</a:t>
            </a:r>
            <a:br/>
            <a:r>
              <a:t>Ne-ai dovedit pe cruce,</a:t>
            </a:r>
            <a:br/>
            <a:r>
              <a:t>Când, răstignit sus pe Golgota,</a:t>
            </a:r>
            <a:br/>
            <a:r>
              <a:t>Mureai pentru păcate!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Ce cinste mare ne-ai făcut,</a:t>
            </a:r>
            <a:br/>
            <a:r>
              <a:t>Ca să putem să-Ţi arătăm</a:t>
            </a:r>
            <a:br/>
            <a:r>
              <a:t>Prin viaţă şi purtare-acum</a:t>
            </a:r>
            <a:br/>
            <a:r>
              <a:t>Că Te iubim, o, Doamne!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Doamne, câtă iubire</a:t>
            </a:r>
            <a:br/>
            <a:r>
              <a:t>Ne-ai dovedit pe cruce,</a:t>
            </a:r>
            <a:br/>
            <a:r>
              <a:t>Când, răstignit sus pe Golgota,</a:t>
            </a:r>
            <a:br/>
            <a:r>
              <a:t>Mureai pentru păcate!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Să Te-ntrebăm dar orişicând:</a:t>
            </a:r>
            <a:br/>
            <a:r>
              <a:t>Ce-ai vrea Tu ca să facem noi?</a:t>
            </a:r>
            <a:br/>
            <a:r>
              <a:t>Să facem numai voia Ta,</a:t>
            </a:r>
            <a:br/>
            <a:r>
              <a:t>Fără vreo şovăire!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